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4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0"/>
    <p:restoredTop sz="96208"/>
  </p:normalViewPr>
  <p:slideViewPr>
    <p:cSldViewPr snapToGrid="0" snapToObjects="1">
      <p:cViewPr varScale="1">
        <p:scale>
          <a:sx n="74" d="100"/>
          <a:sy n="74" d="100"/>
        </p:scale>
        <p:origin x="28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344E-0EBA-0841-9F8A-1E6C2FA5DED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5FE7-9E68-DD48-855A-2B4F93812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344E-0EBA-0841-9F8A-1E6C2FA5DED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5FE7-9E68-DD48-855A-2B4F93812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3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344E-0EBA-0841-9F8A-1E6C2FA5DED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5FE7-9E68-DD48-855A-2B4F93812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1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344E-0EBA-0841-9F8A-1E6C2FA5DED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5FE7-9E68-DD48-855A-2B4F93812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344E-0EBA-0841-9F8A-1E6C2FA5DED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5FE7-9E68-DD48-855A-2B4F93812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344E-0EBA-0841-9F8A-1E6C2FA5DED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5FE7-9E68-DD48-855A-2B4F93812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4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344E-0EBA-0841-9F8A-1E6C2FA5DED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5FE7-9E68-DD48-855A-2B4F93812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344E-0EBA-0841-9F8A-1E6C2FA5DED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5FE7-9E68-DD48-855A-2B4F93812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0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344E-0EBA-0841-9F8A-1E6C2FA5DED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5FE7-9E68-DD48-855A-2B4F93812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8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344E-0EBA-0841-9F8A-1E6C2FA5DED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5FE7-9E68-DD48-855A-2B4F93812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5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344E-0EBA-0841-9F8A-1E6C2FA5DED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5FE7-9E68-DD48-855A-2B4F93812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F344E-0EBA-0841-9F8A-1E6C2FA5DED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85FE7-9E68-DD48-855A-2B4F93812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5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50BB526-C863-2549-A948-C62691759C6D}"/>
              </a:ext>
            </a:extLst>
          </p:cNvPr>
          <p:cNvSpPr/>
          <p:nvPr/>
        </p:nvSpPr>
        <p:spPr>
          <a:xfrm>
            <a:off x="-1" y="9643340"/>
            <a:ext cx="7559676" cy="1048473"/>
          </a:xfrm>
          <a:prstGeom prst="rect">
            <a:avLst/>
          </a:prstGeom>
          <a:solidFill>
            <a:srgbClr val="3845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5AB794-4156-5C4A-BD22-2AD503DF8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72823"/>
            <a:ext cx="7558541" cy="8441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4CA3D7-AE3F-4649-A35A-39E3F06C0AA9}"/>
              </a:ext>
            </a:extLst>
          </p:cNvPr>
          <p:cNvSpPr txBox="1"/>
          <p:nvPr/>
        </p:nvSpPr>
        <p:spPr>
          <a:xfrm>
            <a:off x="524197" y="3552435"/>
            <a:ext cx="6519734" cy="422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lt-LT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DARBO POBŪDIS:</a:t>
            </a:r>
            <a:endParaRPr 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Malonus bendravimas su klinikos pacientais;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Pavestų darbų atlikimas;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Darbas su informacine sistema.</a:t>
            </a:r>
          </a:p>
          <a:p>
            <a:pPr marL="285750" lvl="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lt-LT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REIKALAVIMAI:</a:t>
            </a:r>
            <a:endParaRPr 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lt-LT" sz="1200" b="0" i="0" dirty="0">
                <a:solidFill>
                  <a:srgbClr val="222222"/>
                </a:solidFill>
                <a:effectLst/>
                <a:latin typeface="Roboto"/>
              </a:rPr>
              <a:t>Reikalingas slaugytojo padėjėjo pažymėjimas (gali būti 2-3 kurso studentas (-ė));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lt-LT" sz="1200" b="0" i="0" dirty="0">
                <a:solidFill>
                  <a:srgbClr val="222222"/>
                </a:solidFill>
                <a:effectLst/>
                <a:latin typeface="Roboto"/>
              </a:rPr>
              <a:t>Atsakingumas;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lt-LT" sz="1200" b="0" i="0" dirty="0">
                <a:solidFill>
                  <a:srgbClr val="222222"/>
                </a:solidFill>
                <a:effectLst/>
                <a:latin typeface="Roboto"/>
              </a:rPr>
              <a:t>Mandagumas, komunikabilumas, lankstumas, organizuotumas;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lt-LT" sz="1200" b="0" i="0" dirty="0">
                <a:solidFill>
                  <a:srgbClr val="222222"/>
                </a:solidFill>
                <a:effectLst/>
                <a:latin typeface="Roboto"/>
              </a:rPr>
              <a:t>Valstybinės kalbos mokėjimas.</a:t>
            </a:r>
          </a:p>
          <a:p>
            <a:pPr>
              <a:lnSpc>
                <a:spcPts val="1800"/>
              </a:lnSpc>
            </a:pPr>
            <a:endParaRPr lang="lt-LT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lt-LT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 JUMS SIŪLOME: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lt-LT" sz="1200" dirty="0">
                <a:solidFill>
                  <a:srgbClr val="222222"/>
                </a:solidFill>
                <a:latin typeface="Roboto"/>
              </a:rPr>
              <a:t>Galimybę dirbti didžiausiame privačių klinikų tinkle Lietuvoje;</a:t>
            </a:r>
            <a:endParaRPr lang="en-US" sz="1200" dirty="0">
              <a:solidFill>
                <a:srgbClr val="222222"/>
              </a:solidFill>
              <a:latin typeface="Roboto"/>
            </a:endParaRP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lt-LT" sz="1200" dirty="0">
                <a:solidFill>
                  <a:srgbClr val="222222"/>
                </a:solidFill>
                <a:latin typeface="Roboto"/>
              </a:rPr>
              <a:t>Darbą dinamiškame, veržliame kolektyve;</a:t>
            </a:r>
            <a:endParaRPr lang="en-US" sz="1200" dirty="0">
              <a:solidFill>
                <a:srgbClr val="222222"/>
              </a:solidFill>
              <a:latin typeface="Roboto"/>
            </a:endParaRP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lt-LT" sz="1200" dirty="0">
                <a:solidFill>
                  <a:srgbClr val="222222"/>
                </a:solidFill>
                <a:latin typeface="Roboto"/>
              </a:rPr>
              <a:t>Konkurencingą atlyginimą;</a:t>
            </a:r>
            <a:endParaRPr lang="en-US" sz="1200" dirty="0">
              <a:solidFill>
                <a:srgbClr val="222222"/>
              </a:solidFill>
              <a:latin typeface="Roboto"/>
            </a:endParaRP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lt-LT" sz="1200" dirty="0">
                <a:solidFill>
                  <a:srgbClr val="222222"/>
                </a:solidFill>
                <a:latin typeface="Roboto"/>
              </a:rPr>
              <a:t>Darbą pilną darbo dieną</a:t>
            </a:r>
            <a:r>
              <a:rPr lang="en-US" sz="1200" dirty="0">
                <a:solidFill>
                  <a:srgbClr val="222222"/>
                </a:solidFill>
                <a:latin typeface="Roboto"/>
              </a:rPr>
              <a:t>;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22222"/>
                </a:solidFill>
                <a:latin typeface="Roboto"/>
              </a:rPr>
              <a:t>1135 </a:t>
            </a:r>
            <a:r>
              <a:rPr lang="en-US" sz="1200" dirty="0" err="1">
                <a:solidFill>
                  <a:srgbClr val="222222"/>
                </a:solidFill>
                <a:latin typeface="Roboto"/>
              </a:rPr>
              <a:t>eur</a:t>
            </a:r>
            <a:r>
              <a:rPr lang="en-US" sz="1200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Roboto"/>
              </a:rPr>
              <a:t>bruto</a:t>
            </a:r>
            <a:r>
              <a:rPr lang="en-US" sz="1200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Roboto"/>
              </a:rPr>
              <a:t>darbo</a:t>
            </a:r>
            <a:r>
              <a:rPr lang="en-US" sz="1200" dirty="0">
                <a:solidFill>
                  <a:srgbClr val="222222"/>
                </a:solidFill>
                <a:latin typeface="Roboto"/>
              </a:rPr>
              <a:t> u</a:t>
            </a:r>
            <a:r>
              <a:rPr lang="lt-LT" sz="1200" dirty="0" err="1">
                <a:solidFill>
                  <a:srgbClr val="222222"/>
                </a:solidFill>
                <a:latin typeface="Roboto"/>
              </a:rPr>
              <a:t>žmokestį</a:t>
            </a:r>
            <a:r>
              <a:rPr lang="lt-LT" sz="1200" dirty="0">
                <a:solidFill>
                  <a:srgbClr val="222222"/>
                </a:solidFill>
                <a:latin typeface="Roboto"/>
              </a:rPr>
              <a:t>.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DA5F15-C33A-7246-B95C-DA2E8D7A027A}"/>
              </a:ext>
            </a:extLst>
          </p:cNvPr>
          <p:cNvSpPr txBox="1"/>
          <p:nvPr/>
        </p:nvSpPr>
        <p:spPr>
          <a:xfrm>
            <a:off x="405663" y="1722961"/>
            <a:ext cx="7152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84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BPS pad</a:t>
            </a:r>
            <a:r>
              <a:rPr lang="lt-LT" sz="4000" b="1" dirty="0">
                <a:solidFill>
                  <a:srgbClr val="384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ėjėja (-</a:t>
            </a:r>
            <a:r>
              <a:rPr lang="lt-LT" sz="4000" b="1" dirty="0" err="1">
                <a:solidFill>
                  <a:srgbClr val="384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lt-LT" sz="4000" b="1" dirty="0">
                <a:solidFill>
                  <a:srgbClr val="384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lt-LT" sz="4000" b="1" dirty="0">
                <a:solidFill>
                  <a:srgbClr val="3845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4000" dirty="0">
                <a:solidFill>
                  <a:srgbClr val="384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(Vilnius)</a:t>
            </a:r>
            <a:endParaRPr lang="en-US" sz="4000" dirty="0">
              <a:solidFill>
                <a:srgbClr val="3845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16F99D-5705-3649-B4F6-1DC8F9938DDD}"/>
              </a:ext>
            </a:extLst>
          </p:cNvPr>
          <p:cNvSpPr txBox="1"/>
          <p:nvPr/>
        </p:nvSpPr>
        <p:spPr>
          <a:xfrm>
            <a:off x="524197" y="9813633"/>
            <a:ext cx="6519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Susidomėjusius prašome susisiekti: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Personalo atrankų vadybininkė Aušra Mačernienė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Mob.: +370 6</a:t>
            </a:r>
            <a:r>
              <a:rPr lang="lt-L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95 34955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El. paštas: </a:t>
            </a:r>
            <a:r>
              <a:rPr lang="lt-LT" sz="1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ausra.macerniene@cgpklinikos.lt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63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117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Erikas Pauliukonis</dc:creator>
  <cp:lastModifiedBy>Aušra Mačernienė | CGP klinikos</cp:lastModifiedBy>
  <cp:revision>6</cp:revision>
  <dcterms:created xsi:type="dcterms:W3CDTF">2020-01-08T09:09:50Z</dcterms:created>
  <dcterms:modified xsi:type="dcterms:W3CDTF">2020-10-28T12:40:14Z</dcterms:modified>
</cp:coreProperties>
</file>