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1452" r:id="rId5"/>
    <p:sldId id="1458" r:id="rId6"/>
    <p:sldId id="1463" r:id="rId7"/>
    <p:sldId id="1459" r:id="rId8"/>
    <p:sldId id="1433" r:id="rId9"/>
    <p:sldId id="1436" r:id="rId10"/>
    <p:sldId id="1437" r:id="rId11"/>
    <p:sldId id="1441" r:id="rId12"/>
    <p:sldId id="14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25A78-861C-F8EF-35A7-555C05373BFB}" v="4" dt="2023-02-24T15:12:32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0"/>
    <p:restoredTop sz="94780"/>
  </p:normalViewPr>
  <p:slideViewPr>
    <p:cSldViewPr snapToGrid="0">
      <p:cViewPr varScale="1">
        <p:scale>
          <a:sx n="77" d="100"/>
          <a:sy n="77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stulpelinis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9-4B44-BEC4-883AEB888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9-4B44-BEC4-883AEB888B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lt-LT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Vienspalvis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stulpelinis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</a:t>
            </a:r>
            <a:endParaRPr lang="en-GB" dirty="0">
              <a:solidFill>
                <a:srgbClr val="2E3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2.7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7CDF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</c:v>
                </c:pt>
                <c:pt idx="1">
                  <c:v>4.7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lt-LT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Žalios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Tamsiai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all" spc="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r>
              <a:rPr lang="en-GB" sz="1400" cap="none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 stulpelinis grafikas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all" spc="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8-C348-BDB9-34D0A10F47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8-C348-BDB9-34D0A10F47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8-C348-BDB9-34D0A10F4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6946624"/>
        <c:axId val="1497175600"/>
      </c:lineChart>
      <c:catAx>
        <c:axId val="14969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lt-LT"/>
          </a:p>
        </c:txPr>
        <c:crossAx val="1497175600"/>
        <c:crosses val="autoZero"/>
        <c:auto val="1"/>
        <c:lblAlgn val="ctr"/>
        <c:lblOffset val="100"/>
        <c:noMultiLvlLbl val="0"/>
      </c:catAx>
      <c:valAx>
        <c:axId val="1497175600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4969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T" dirty="0"/>
              <a:t>Prezentacijos pavadinimas firminės mėlynos spalvos rašomas per dvi </a:t>
            </a:r>
            <a:br>
              <a:rPr lang="en-LT" dirty="0"/>
            </a:br>
            <a:r>
              <a:rPr lang="en-LT" dirty="0"/>
              <a:t>arba tris eilutes Arial 40 pt.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LT" dirty="0"/>
              <a:t>Vardenis Pavardenis</a:t>
            </a:r>
          </a:p>
          <a:p>
            <a:r>
              <a:rPr lang="en-LT" dirty="0"/>
              <a:t>Pareigos</a:t>
            </a:r>
          </a:p>
          <a:p>
            <a:r>
              <a:rPr lang="en-US" dirty="0"/>
              <a:t>2023 01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86366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logotipu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Šiame atvarte komponuojamas vienas horizontalus teksto blokas ir logotipas viršutiniame dešiniajame pristatymo atvato kampe. 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dirty="0"/>
              <a:t>Tekstas rašomas Arial šriftu. Šrifto parametrai: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Dydis 18 pt.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Teksto spalva #</a:t>
            </a:r>
            <a:r>
              <a:rPr lang="en-GB" dirty="0"/>
              <a:t>2e3642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 proc. </a:t>
            </a:r>
            <a:r>
              <a:rPr lang="en-GB" dirty="0" err="1"/>
              <a:t>teksto</a:t>
            </a:r>
            <a:r>
              <a:rPr lang="en-GB" dirty="0"/>
              <a:t> </a:t>
            </a:r>
            <a:r>
              <a:rPr lang="en-GB" dirty="0" err="1"/>
              <a:t>pastorinimas</a:t>
            </a:r>
            <a:r>
              <a:rPr lang="en-GB" dirty="0"/>
              <a:t> “Normal”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”Bold” </a:t>
            </a:r>
            <a:r>
              <a:rPr lang="en-GB" b="1" dirty="0" err="1"/>
              <a:t>neturėtų</a:t>
            </a:r>
            <a:r>
              <a:rPr lang="en-GB" b="1" dirty="0"/>
              <a:t> </a:t>
            </a:r>
            <a:r>
              <a:rPr lang="en-GB" b="1" dirty="0" err="1"/>
              <a:t>sudaryti</a:t>
            </a:r>
            <a:r>
              <a:rPr lang="en-GB" b="1" dirty="0"/>
              <a:t> </a:t>
            </a:r>
            <a:r>
              <a:rPr lang="en-GB" b="1" dirty="0" err="1"/>
              <a:t>daugiau</a:t>
            </a:r>
            <a:r>
              <a:rPr lang="en-GB" b="1" dirty="0"/>
              <a:t> </a:t>
            </a:r>
            <a:r>
              <a:rPr lang="en-GB" b="1" dirty="0" err="1"/>
              <a:t>nei</a:t>
            </a:r>
            <a:r>
              <a:rPr lang="en-GB" b="1" dirty="0"/>
              <a:t> 10 proc. </a:t>
            </a:r>
            <a:r>
              <a:rPr lang="en-GB" b="1" dirty="0" err="1"/>
              <a:t>viso</a:t>
            </a:r>
            <a:r>
              <a:rPr lang="en-GB" b="1" dirty="0"/>
              <a:t> </a:t>
            </a:r>
            <a:r>
              <a:rPr lang="en-GB" b="1" dirty="0" err="1"/>
              <a:t>skaidrėje</a:t>
            </a:r>
            <a:r>
              <a:rPr lang="en-GB" b="1" dirty="0"/>
              <a:t> </a:t>
            </a:r>
            <a:r>
              <a:rPr lang="en-GB" b="1" dirty="0" err="1"/>
              <a:t>esančio</a:t>
            </a:r>
            <a:r>
              <a:rPr lang="en-GB" b="1" dirty="0"/>
              <a:t> </a:t>
            </a:r>
            <a:r>
              <a:rPr lang="en-GB" b="1" dirty="0" err="1"/>
              <a:t>teksto</a:t>
            </a:r>
            <a:r>
              <a:rPr lang="en-GB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“Italic” </a:t>
            </a:r>
            <a:r>
              <a:rPr lang="en-GB" dirty="0" err="1"/>
              <a:t>naudojamas</a:t>
            </a:r>
            <a:r>
              <a:rPr lang="en-GB" dirty="0"/>
              <a:t> tik </a:t>
            </a:r>
            <a:r>
              <a:rPr lang="en-GB" dirty="0" err="1"/>
              <a:t>citatoms</a:t>
            </a:r>
            <a:endParaRPr lang="en-GB" dirty="0"/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9955-9741-1640-9414-E8676A55F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nuotrauka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sz="1800" dirty="0"/>
              <a:t>Šiame atvarte komponuojamas vienas horizontalus teksto blokas ir nuotrauka dešinėje. </a:t>
            </a:r>
            <a:r>
              <a:rPr lang="en-LT" dirty="0"/>
              <a:t>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sz="1800" dirty="0"/>
              <a:t>Tekstas rašomas Arial šriftu. Šrifto parametrai: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Dydis 18 pt.</a:t>
            </a:r>
            <a:endParaRPr lang="en-GB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Teksto spalva #</a:t>
            </a:r>
            <a:r>
              <a:rPr lang="en-GB" sz="1800" dirty="0"/>
              <a:t>2e3642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Bulletpoint</a:t>
            </a:r>
            <a:r>
              <a:rPr lang="en-GB" dirty="0"/>
              <a:t> </a:t>
            </a:r>
            <a:r>
              <a:rPr lang="en-GB" dirty="0" err="1"/>
              <a:t>spalva</a:t>
            </a:r>
            <a:r>
              <a:rPr lang="en-GB" dirty="0"/>
              <a:t>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1712D-6DB8-024D-A0BC-5543EFA0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3579"/>
          <a:stretch/>
        </p:blipFill>
        <p:spPr>
          <a:xfrm>
            <a:off x="5124894" y="1937646"/>
            <a:ext cx="7067106" cy="49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stulpeliniu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09151F-A2CA-9F47-87CC-4919E0B53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398688"/>
              </p:ext>
            </p:extLst>
          </p:nvPr>
        </p:nvGraphicFramePr>
        <p:xfrm>
          <a:off x="653143" y="1759431"/>
          <a:ext cx="5654351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D7ECE1-0E93-0A4E-B285-D55CF16F2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40676"/>
              </p:ext>
            </p:extLst>
          </p:nvPr>
        </p:nvGraphicFramePr>
        <p:xfrm>
          <a:off x="6662057" y="1759431"/>
          <a:ext cx="4758612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64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skrituliniu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21823"/>
              </p:ext>
            </p:extLst>
          </p:nvPr>
        </p:nvGraphicFramePr>
        <p:xfrm>
          <a:off x="381958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89558"/>
              </p:ext>
            </p:extLst>
          </p:nvPr>
        </p:nvGraphicFramePr>
        <p:xfrm>
          <a:off x="52353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530570"/>
              </p:ext>
            </p:extLst>
          </p:nvPr>
        </p:nvGraphicFramePr>
        <p:xfrm>
          <a:off x="757282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461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linijiniu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81090"/>
              </p:ext>
            </p:extLst>
          </p:nvPr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028D4C-BD07-B144-9A1D-701C72A7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03543"/>
              </p:ext>
            </p:extLst>
          </p:nvPr>
        </p:nvGraphicFramePr>
        <p:xfrm>
          <a:off x="1959947" y="1560778"/>
          <a:ext cx="8128000" cy="456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40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lentelė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/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DFF7EC-9B8E-6046-B51E-594A9018D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86368"/>
              </p:ext>
            </p:extLst>
          </p:nvPr>
        </p:nvGraphicFramePr>
        <p:xfrm>
          <a:off x="2051304" y="2314335"/>
          <a:ext cx="7880096" cy="23719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1600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503752">
                  <a:extLst>
                    <a:ext uri="{9D8B030D-6E8A-4147-A177-3AD203B41FA5}">
                      <a16:colId xmlns:a16="http://schemas.microsoft.com/office/drawing/2014/main" val="1218920664"/>
                    </a:ext>
                  </a:extLst>
                </a:gridCol>
                <a:gridCol w="144177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18563">
                  <a:extLst>
                    <a:ext uri="{9D8B030D-6E8A-4147-A177-3AD203B41FA5}">
                      <a16:colId xmlns:a16="http://schemas.microsoft.com/office/drawing/2014/main" val="724757817"/>
                    </a:ext>
                  </a:extLst>
                </a:gridCol>
              </a:tblGrid>
              <a:tr h="30836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lt-LT" sz="1400" b="1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lt-LT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400" b="1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40490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12365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32512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3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vero</a:t>
                      </a:r>
                      <a:endParaRPr lang="lt-LT" sz="11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Esse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molestie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consequat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797837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diam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nonummy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nibh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806942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Magna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aliquam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erat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volutpat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5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4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9615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FC3E4195D7D66F47B999B2482BB31ADC" ma:contentTypeVersion="16" ma:contentTypeDescription="Kurkite naują dokumentą." ma:contentTypeScope="" ma:versionID="5a1bae7aeeee3c2b476b098715785db6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684679156e1dd2fc022f51c4cf6071bd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Vaizdų žymė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openxmlformats.org/package/2006/metadata/core-properties"/>
    <ds:schemaRef ds:uri="f68c30ea-a096-4013-93ef-8f739e1a9ca7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bbd3d63-11e6-4d08-b5f7-264ce0db605f"/>
    <ds:schemaRef ds:uri="http://www.w3.org/XML/1998/namespace"/>
    <ds:schemaRef ds:uri="http://purl.org/dc/dcmitype/"/>
    <ds:schemaRef ds:uri="8a87508c-754d-4bdb-8420-206a681f3c29"/>
    <ds:schemaRef ds:uri="d4b2a7a9-ac0f-4565-a13d-7a7209bb2f13"/>
  </ds:schemaRefs>
</ds:datastoreItem>
</file>

<file path=customXml/itemProps2.xml><?xml version="1.0" encoding="utf-8"?>
<ds:datastoreItem xmlns:ds="http://schemas.openxmlformats.org/officeDocument/2006/customXml" ds:itemID="{D57A05B1-2602-48D8-8F9B-E8C5A55BF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2a7a9-ac0f-4565-a13d-7a7209bb2f13"/>
    <ds:schemaRef ds:uri="8a87508c-754d-4bdb-8420-206a681f3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3931</TotalTime>
  <Words>273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Azo Sans</vt:lpstr>
      <vt:lpstr>Calibri</vt:lpstr>
      <vt:lpstr>Franklin Gothic Book</vt:lpstr>
      <vt:lpstr>Helvetica</vt:lpstr>
      <vt:lpstr>Roboto</vt:lpstr>
      <vt:lpstr>Theme1</vt:lpstr>
      <vt:lpstr>Prezentacijos pavadinimas firminės mėlynos spalvos rašomas per dvi  arba tris eilutes Arial 40 pt.</vt:lpstr>
      <vt:lpstr>Skaidrė su tekstu ir logotipu</vt:lpstr>
      <vt:lpstr>PowerPoint Presentation</vt:lpstr>
      <vt:lpstr>Skaidrė su tekstu ir nuotrauka</vt:lpstr>
      <vt:lpstr>Skaidrė su stulpeliniu grafiku</vt:lpstr>
      <vt:lpstr>Skaidrė su skrituliniu grafiku</vt:lpstr>
      <vt:lpstr>Skaidrė su linijiniu grafiku</vt:lpstr>
      <vt:lpstr>Skaidrė su lentelė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Jurgita Kazlauskienė</cp:lastModifiedBy>
  <cp:revision>111</cp:revision>
  <dcterms:created xsi:type="dcterms:W3CDTF">2022-11-07T18:51:17Z</dcterms:created>
  <dcterms:modified xsi:type="dcterms:W3CDTF">2023-03-27T08:23:57Z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  <property fmtid="{D5CDD505-2E9C-101B-9397-08002B2CF9AE}" pid="3" name="MediaServiceImageTags">
    <vt:lpwstr/>
  </property>
</Properties>
</file>